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9" r:id="rId12"/>
    <p:sldId id="268" r:id="rId13"/>
    <p:sldId id="267" r:id="rId14"/>
    <p:sldId id="270" r:id="rId15"/>
    <p:sldId id="271" r:id="rId16"/>
    <p:sldId id="266" r:id="rId17"/>
    <p:sldId id="275" r:id="rId18"/>
    <p:sldId id="276" r:id="rId19"/>
    <p:sldId id="274" r:id="rId20"/>
    <p:sldId id="273" r:id="rId21"/>
    <p:sldId id="272" r:id="rId22"/>
    <p:sldId id="278" r:id="rId23"/>
    <p:sldId id="277" r:id="rId24"/>
    <p:sldId id="279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 autoAdjust="0"/>
    <p:restoredTop sz="94660"/>
  </p:normalViewPr>
  <p:slideViewPr>
    <p:cSldViewPr>
      <p:cViewPr varScale="1">
        <p:scale>
          <a:sx n="68" d="100"/>
          <a:sy n="68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2oQdJsEinF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K-v73CQQrHo&amp;t=254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TeLIWjwN_8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7ThZmJyib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bS0oNNx_yW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SMkccyjsPD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Uk2TRawRlB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8KwOnmPMYh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uQmchdQBaB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vq_4SghsXU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MKVe4Zs6KR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0vVaWfDzak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www.youtube.com/watch?v=9fgA6TJ5V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sXGlFfshwA" TargetMode="External"/><Relationship Id="rId5" Type="http://schemas.openxmlformats.org/officeDocument/2006/relationships/hyperlink" Target="https://www.youtube.com/watch?v=xfmHPW-AfQs" TargetMode="External"/><Relationship Id="rId4" Type="http://schemas.openxmlformats.org/officeDocument/2006/relationships/hyperlink" Target="https://www.youtube.com/watch?v=HRPXVXPdV7k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R8tcpipuy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fC8Crn_cE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lFWysdCgV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SKj5VX3SFo" TargetMode="External"/><Relationship Id="rId5" Type="http://schemas.openxmlformats.org/officeDocument/2006/relationships/hyperlink" Target="https://www.youtube.com/watch?v=uJSP_dKd3ls" TargetMode="External"/><Relationship Id="rId4" Type="http://schemas.openxmlformats.org/officeDocument/2006/relationships/hyperlink" Target="https://www.youtube.com/watch?v=g5eFmzPgtp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7u_OtvLLY" TargetMode="External"/><Relationship Id="rId2" Type="http://schemas.openxmlformats.org/officeDocument/2006/relationships/hyperlink" Target="https://www.youtube.com/watch?v=cnsoIkCjee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680960" cy="2438399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/>
                </a:solidFill>
                <a:latin typeface="Algerian" panose="04020705040A02060702" pitchFamily="82" charset="0"/>
              </a:rPr>
              <a:t>SPORTOWY KALENDARZ ADWENTOWY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89880"/>
            <a:ext cx="4160872" cy="416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50131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>POĆWICZMY PRZED ŚWIĘTAMI, ABY PIEROGI, MAKIEŁKI I PIERNIKI SMAKOWAŁY JESZCZE BARDZIEJ!</a:t>
            </a:r>
          </a:p>
          <a:p>
            <a:r>
              <a:rPr lang="pl-PL" b="1" dirty="0">
                <a:solidFill>
                  <a:schemeClr val="accent1"/>
                </a:solidFill>
                <a:sym typeface="Wingdings" panose="05000000000000000000" pitchFamily="2" charset="2"/>
              </a:rPr>
              <a:t>                                 </a:t>
            </a:r>
            <a:endParaRPr lang="pl-P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weź skakankę (możesz też bez) wykonaj 20 skoków obunóż w dynamicznym rytmie (możesz włączyć sobie dynamiczną piosenkę)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półprzysiadów zakończonych wyskokiem w górę.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PROPOZYCJA ZESTAWU ĆWICZEŃ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WZMACNIAJĄCYCH MIĘŚNIE NÓG: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https://www.youtube.com/watch?v=2oQdJsEinFE</a:t>
            </a:r>
            <a:endParaRPr lang="pl-PL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NA ROZLUŹNIENIE: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marsz spokojny w miejscu 2 minuty – (do spokojnej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piosenki)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wykonaj skłony tułowia w przód w rozkroku (powolne)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wykonaj siad prosty i tak jak potrafisz wykonaj skłon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w przód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7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 SIŁĘ MIĘŚNI NÓG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6464"/>
            <a:ext cx="2699792" cy="351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sz="2000" dirty="0">
                <a:solidFill>
                  <a:schemeClr val="accent1"/>
                </a:solidFill>
              </a:rPr>
              <a:t>Dla chętnych przedstawiam ambitne zadanie – NAUKA ŻONGLOWANIA </a:t>
            </a:r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</a:rPr>
              <a:t>Możecie użyć do tego małe piłeczki, a jeśli nie macie to mogą być np. złączone skarpetki w kulki, z kartek i taśmy sklejone piłeczki – bądź kreatywna, ale pamiętaj o bezpieczeństwie.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</a:rPr>
              <a:t>Poniżej masz  świetny filmik instruktażowy: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https://www.youtube.com/watch?v=K-v73CQQrHo&amp;t=254s</a:t>
            </a:r>
            <a:endParaRPr lang="pl-PL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8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ŻONGLOWANIE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b="1" i="1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86" y="4437112"/>
            <a:ext cx="4086123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sz="2400" dirty="0">
                <a:solidFill>
                  <a:schemeClr val="accent1"/>
                </a:solidFill>
              </a:rPr>
              <a:t>PROPOZYCJA – OBEJRZYJ FILMIK I SPRÓBUJ  WYKONAĆ CAŁĄ SESJĘ ĆWICZEŃ ROZCIĄGAJĄCYCH: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hlinkClick r:id="rId2"/>
              </a:rPr>
              <a:t>https://www.youtube.com/watch?v=TeLIWjwN_8k</a:t>
            </a:r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9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GIBKOŚĆ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87" y="3473624"/>
            <a:ext cx="626700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w miejscu 2 minuty truchtu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- 10 przysiadów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krążenia biodrami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PROPOZYCJA ZESTAWU ĆWICZEŃ WZMACNIAJĄCE MIĘŚNIE BRZUCHA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Możesz wykonać wszystkie ćwiczenia, możesz wykonać mniej, możesz zrobić wszystkie, ale z mniejszą liczbą powtórzeń, w krótszym czasie – TY DECYDUJESZ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https://www.youtube.com/watch?v=m7ThZmJyibc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3. NA ROZLUŹNIENIE wykonaj kilka znanych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Ci już ćwiczeń rozciągających w pozycji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siedzącej, leżącej.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10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 MIĘŚNIE BRZUCHA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9" y="4369916"/>
            <a:ext cx="3321720" cy="248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1. 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marsz w miejscu z wysokim unoszeniem kolan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trucht w miejscu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- 2o sekund skip A w miejscu bardzo dynamicznie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pajacyki x 10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nogi w rozkroku, ramiona wyprostowane w bok, skręty tułowia na boki </a:t>
            </a:r>
          </a:p>
          <a:p>
            <a:r>
              <a:rPr lang="pl-PL" dirty="0">
                <a:solidFill>
                  <a:schemeClr val="accent1"/>
                </a:solidFill>
              </a:rPr>
              <a:t>2. PROPOZYCJA ZESTAWU ĆWICZEŃ WZMACNIAJĄCYCH MIĘŚNIE GRZBIETU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Możesz wykonać wszystkie ćwiczenia, możesz wykonać mniej, możesz zrobić wszystkie, ale z mniejszą liczbą powtórzeń, w krótszym czasie – TY DECYDUJESZ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https://www.youtube.com/watch?v=bS0oNNx_yWE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3. NA ZAKOŃCZENIE – Spróbuj stworzyć własny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zestaw ćwiczeń rozciągających/rozluźniających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mięśnie pleców - </a:t>
            </a:r>
            <a:r>
              <a:rPr lang="pl-PL" dirty="0" err="1">
                <a:solidFill>
                  <a:schemeClr val="accent1"/>
                </a:solidFill>
              </a:rPr>
              <a:t>grzebietu</a:t>
            </a: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11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MIĘŚNIE GRZEBIETU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548227"/>
            <a:ext cx="3419872" cy="227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	- Włącz sobie jedną dynamiczną piosenkę, jeśli masz weź skakankę (jeśli nie masz to po prostu będziesz imitować, że ją masz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) i w rytm tej piosenki skacz obunóż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	- wykonaj 10 standardowych pajacyków, następnie zmień układ nogi wykonują ruchy przód tył, a ramiona zostają przy takim samym ruchu jak przy standardowych pajacykach, następnie zmiana nogi tak jak przy standardowych pajacykach, a ramiona góra dół – ĆWICZ KOORDYNACJĘ 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ZNAJDŹ ODPOWIEDNIĄ ILOŚĆ MIEJSCA DO ĆWICZEŃ – pamiętaj o bezpieczeństwie.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-wykonaj 6-10 pełnych przysiadów zakończonych wysokim wyskokiem w górę z odbicia obunóż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 wykonaj 6-10 skoków w miejscu na prawej, a potem na lewej nodze pamiętając o tym, aby podnosić kolano jak najwyżej w górę, aby to był jak najwyższy skok, staraj się mieć wyprostowane plecy nie garbiąc się 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 zabierz sobie ręcznik, zawiń go tak, aby stworzył sznurek, połóż go na podłodze. Następnie staraj się go przeskakiwać przód tył w jednym dynamicznym rytmie PAMIĘTAJĄC O PODNOSZENIU KOLAN W GÓRĘ (możesz włączyć sobie dynamiczną piosenkę aby trzymać rytm). Propozycja: 3 serie po 10 skoków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- na zakończenie trzymając się krzesła wykonujesz skoki zawrotne w miejscu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przez krzesło (pamiętaj, aby nic nie stało wokół, abyś nie zrobiła sobie krzywdy). Propozycja: 3 serie po 10 skoków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NA ROZLUŹNIENIE wykonaj kilka poznanych Ci już pozycji z jogi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przy spokojnej muzyce.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12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  SKOCZNOŚĆ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44303"/>
            <a:ext cx="1619672" cy="211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252022" cy="4918288"/>
          </a:xfrm>
        </p:spPr>
        <p:txBody>
          <a:bodyPr>
            <a:normAutofit/>
          </a:bodyPr>
          <a:lstStyle/>
          <a:p>
            <a:pPr algn="ctr"/>
            <a:r>
              <a:rPr lang="pl-PL" sz="2400" i="1" dirty="0">
                <a:solidFill>
                  <a:schemeClr val="accent1"/>
                </a:solidFill>
              </a:rPr>
              <a:t>Jeśli to możliwe i masz do tego odpowiednie warunki i opiekę wyjdź na świeże powietrze np. na spacer, pobaw się z psem, pobiegaj na podwórku, pograj w piłkę – tak abyś spędziła przynajmniej 20-30 minut aktywnie na świeżym powietrzu </a:t>
            </a:r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 Jeśli nie masz takiej możliwości możesz podjąć dowolną aktywność lub zestaw ćwiczeń z wcześniejszych dni.</a:t>
            </a:r>
            <a:endParaRPr lang="pl-PL" sz="2400" i="1" dirty="0">
              <a:solidFill>
                <a:schemeClr val="accent1"/>
              </a:solidFill>
            </a:endParaRPr>
          </a:p>
          <a:p>
            <a:pPr algn="ctr"/>
            <a:endParaRPr lang="pl-PL" sz="2400" i="1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13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NA ŚWIEŻYM POWIETRZU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40523"/>
            <a:ext cx="5834954" cy="291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3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accent1"/>
                </a:solidFill>
              </a:rPr>
              <a:t>Jeśli jesteś ambitna i masz ochotę wykonaj całą sesję ćwiczeń z filmiku poniżej to ok. 30 minut ćwiczeń.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Możesz też ćwiczyć przez 20, 15 lub 10 minut. 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</a:rPr>
              <a:t>Pamiętaj, że te ćwiczenia wzmocnią Twój kręgosłup, a to bardzo ważne. Tym bardziej, że przez wprowadzenie zdalnego nauczania siedzisz przy komputerze, co nie służy Twojemu ciału.  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hlinkClick r:id="rId2"/>
              </a:rPr>
              <a:t>https://www.youtube.com/watch?v=SMkccyjsPDQ</a:t>
            </a:r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791574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14</a:t>
            </a:r>
            <a:r>
              <a:rPr lang="pl-PL" b="1" i="1" dirty="0"/>
              <a:t> </a:t>
            </a:r>
            <a:r>
              <a:rPr lang="pl-PL" b="1" i="1" dirty="0">
                <a:solidFill>
                  <a:schemeClr val="accent1"/>
                </a:solidFill>
              </a:rPr>
              <a:t>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ĆWICZENIA NA ZDROWY KRĘGOSŁUP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42" y="4437112"/>
            <a:ext cx="460414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NA DZIŚ PROPOZYCJA JOGI PORANNEJ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SPRÓBUJ A DZIEŃ NA PEWNO STANIE SIĘ LEPSZY! 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https://www.youtube.com/watch?v=Uk2TRawRlBk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15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RELAKSUJEMY SIĘ DZIĘKI JODZE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10408"/>
            <a:ext cx="3947592" cy="39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marsz w miejscu z wysokim unoszeniem kolan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- 20 sekund trucht w miejscu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- 2o sekund skip A w miejscu bardzo dynamicznie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naprzemienne wykroki w przód po 6 na nogę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- nogi w rozkroku, ramiona wyprostowane w bok, skręty tułowia na boki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PROPOZYCJA ZESTAWU ĆWICZEŃ WZMACNIAJĄCYCH MIĘŚNIE POŚLADKOWE: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https://www.youtube.com/watch?v=8KwOnmPMYh0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16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WZMACNIAMY POŚLADKI</a:t>
            </a:r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428328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7680960" cy="4724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</a:rPr>
              <a:t>PRZEDE WSZYSTKIM WAŻNE JEST, ABYŚ CHCIAŁA WZIĄĆ UDZIAŁ W TYM ZADANIU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LICZY SIĘ TWOJE SAMOZAPARCIE I SAMODYSCYPLINA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CODZIENNIE KORZYSTASZ Z ZESTAWU ĆWICZEŃ ZADANYCH NA KONKRETNY DZIEŃ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TO OD CIEBIE ZALEŻY ILE SERII I POWTÓRZEŃ WYKONASZ. MOŻESZ SUGEROWAĆ SIĘ PODANYMI PROPOZYCJAMI, ALE NIE MUSISZ – MOŻESZ WYKONAĆ WIĘCEJ LUB MNIEJ.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PAMIĘTAJ, ABY WYKONYWAĆ ĆWICZENIA W BEZPIECZNYM MIEJSCU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JEŚLI CHCESZ MOŻESZ DOKUMENTOWAĆ WYKONYWANIE ĆWICZEŃ ZA POMOCĄ ROBIENIA ZDJĘĆ CZY NAGRYWANIA KRÓTKICH FILMIKÓW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ĆWICZYĆ SAMA LUB Z RODZINKĄ 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CODZIENNIE DOPISYWAĆ MOTYWACYJNE HASŁA DO KALENDARZA 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JEŚLI CHCESZ MOŻESZ SIĘ PODZIELIĆ SWOIMI SUKCESAMI ZE SWOIM NAUCZYCIELEM WF-u (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na pewno doceni Twoje zaangażowanie  ) </a:t>
            </a:r>
          </a:p>
          <a:p>
            <a:endParaRPr lang="pl-PL" i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8006" cy="10401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ZASADY KORZYSTANIA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 Z KALENDARZA</a:t>
            </a:r>
          </a:p>
        </p:txBody>
      </p:sp>
    </p:spTree>
    <p:extLst>
      <p:ext uri="{BB962C8B-B14F-4D97-AF65-F5344CB8AC3E}">
        <p14:creationId xmlns:p14="http://schemas.microsoft.com/office/powerpoint/2010/main" val="16210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PRZYGOTUJ SOBIE DWIE BUTELKI NAJLEPIEJ 0.5L Z WODĄ – BĘDĄ IMITOWAĆ HANTELKI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ROZGRZEWKA: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- 2 Minuty truchtu w miejscu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- krążenia ramion w przód i w tył w miejscu wykonując jednocześnie półprzysiady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     - w podporze przodem unoszenie raz prawej raz lewej nogi wyprostowanej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PROPOZYCJA ZESTAWU ĆWICZEŃ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WZMACNIAJĄCYCH MIĘŚNIE RAMION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I OBRĘCZY BARKOWEJ: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https://www.youtube.com/watch?v=uQmchdQBaBY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17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SIŁĘ MIĘŚNI RAMION</a:t>
            </a:r>
            <a:endParaRPr lang="pl-P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725985"/>
            <a:ext cx="3203848" cy="21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pl-PL" dirty="0">
              <a:solidFill>
                <a:schemeClr val="accent1"/>
              </a:solidFill>
            </a:endParaRPr>
          </a:p>
          <a:p>
            <a:pPr algn="ctr"/>
            <a:r>
              <a:rPr lang="pl-PL" sz="2000" dirty="0">
                <a:solidFill>
                  <a:schemeClr val="accent1"/>
                </a:solidFill>
              </a:rPr>
              <a:t>PROPOZYCJA – OBEJRZYJ FILMIK I SPRÓBUJ  WYKONAĆ CAŁĄ SESJĘ ĆWICZEŃ ROZCIĄGAJĄCYCH:</a:t>
            </a:r>
          </a:p>
          <a:p>
            <a:pPr algn="ctr"/>
            <a:r>
              <a:rPr lang="pl-PL" sz="2000" dirty="0">
                <a:solidFill>
                  <a:schemeClr val="accent1"/>
                </a:solidFill>
                <a:hlinkClick r:id="rId2"/>
              </a:rPr>
              <a:t>https://www.youtube.com/watch?v=vq_4SghsXUg</a:t>
            </a:r>
            <a:endParaRPr lang="pl-PL" sz="2000" dirty="0">
              <a:solidFill>
                <a:schemeClr val="accent1"/>
              </a:solidFill>
            </a:endParaRPr>
          </a:p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18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GIBKOŚĆ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2578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Przy pomaganiu w sobotnim sprzątaniu domu też można spalać kalorie i się ruszać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CHWYĆ ZA MIOTŁĘ I ZACZARUJ PODŁOGĘ TAK, ABY DOMOWNICY BYLI W SZOKU, ŻE POTRAFISZ ZAMIATAĆ 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CHWYĆ ZA ODKURZACZ I POMÓŻ 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POŚCIERAJ KURZE PRZY OKAZJI ZROBISZ KILKA SKŁONÓW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POSPRZĄTAJ SWÓJ GALIMATIAS W POKOJU  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Uśmiech domowników i ich wdzięczność za pomoc wynagrodzi Ci trud włożony w sprzątanie </a:t>
            </a:r>
          </a:p>
          <a:p>
            <a:pPr algn="ctr"/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Przy okazji udoskonalisz swoje umiejętności</a:t>
            </a:r>
            <a:b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 współpracy i  organizacji!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19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SOBOTNIE SPRZĄTANKO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30868"/>
            <a:ext cx="233975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252022" cy="4724400"/>
          </a:xfrm>
        </p:spPr>
        <p:txBody>
          <a:bodyPr/>
          <a:lstStyle/>
          <a:p>
            <a:pPr algn="ctr"/>
            <a:r>
              <a:rPr lang="pl-PL" sz="2400" i="1" dirty="0">
                <a:solidFill>
                  <a:schemeClr val="accent1"/>
                </a:solidFill>
              </a:rPr>
              <a:t>Jeśli to możliwe i masz do tego odpowiednie warunki i opiekę wyjdź na świeże powietrze np. na spacer, pobaw się z psem, pobiegaj na podwórku, pograj w piłkę – tak abyś spędziła przynajmniej 20-30 minut aktywnie na świeżym powietrzu </a:t>
            </a:r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pl-PL" sz="2400" i="1" dirty="0">
                <a:solidFill>
                  <a:schemeClr val="accent1"/>
                </a:solidFill>
                <a:sym typeface="Wingdings" panose="05000000000000000000" pitchFamily="2" charset="2"/>
              </a:rPr>
              <a:t>Jeśli nie masz takiej możliwości możesz podjąć dowolną aktywność lub zestaw ćwiczeń z wcześniejszych dni.</a:t>
            </a:r>
            <a:endParaRPr lang="pl-PL" sz="2400" i="1" dirty="0">
              <a:solidFill>
                <a:schemeClr val="accent1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20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NA ŚWIEŻYM POWIETRZU</a:t>
            </a:r>
            <a:endParaRPr lang="pl-PL" dirty="0"/>
          </a:p>
        </p:txBody>
      </p:sp>
      <p:sp>
        <p:nvSpPr>
          <p:cNvPr id="4" name="AutoShape 2" descr="Spacer z psem. O czym musisz wiedzieć? - Psy.pl - mamy nos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96604"/>
            <a:ext cx="428719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Czym jest TABATA?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Tak w skrócie to forma niezwykle intensywnego wysiłku interwałowego – wykonywanie intensywnych, dynamicznych ćwiczeń na krótkich przerwach wypoczynkowych. Wzmacnia tym samym wydolność i wytrzymałość, przyczyniając się do budowania silnego organizmu.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-20 sekund marsz w miejscu z wysokim unoszeniem kolan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-20 sekund trucht w miejscu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krążenia bioder 5 w prawą stronę 5 w lewo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Wykonaj </a:t>
            </a:r>
            <a:r>
              <a:rPr lang="pl-PL" dirty="0" err="1">
                <a:solidFill>
                  <a:schemeClr val="accent1"/>
                </a:solidFill>
              </a:rPr>
              <a:t>tabatę</a:t>
            </a:r>
            <a:r>
              <a:rPr lang="pl-PL" dirty="0">
                <a:solidFill>
                  <a:schemeClr val="accent1"/>
                </a:solidFill>
              </a:rPr>
              <a:t> z pomocą filmiku poniżej: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https://www.youtube.com/watch?v=MKVe4Zs6KRk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Jeśli nie jesteś w stanie wykonać wszystkich ćwiczeń, zrób tyle na ile pomaga Ci organizm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pPr marL="342900" indent="-342900">
              <a:buAutoNum type="arabicPeriod" startAt="3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Na uspokojenie włącz spokojną muzykę i maszeruj w miejscu ok. 3 minut tak,    aby Twój oddech się wyrównał.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Następnie wykonaj 5-6 ćwiczeń rozciągających lub ćwiczenia, które zapamiętałaś z dnia, gdzie była joga motywem przewodnim.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21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POPRZEZ TABATĘ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70892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Na rozgrzewkę obejrzyj filmik jak maluszki pięknie tańczą i spróbuj razem z nimi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https://www.youtube.com/watch?v=9fgA6TJ5VHY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algn="ctr"/>
            <a:r>
              <a:rPr lang="pl-PL" dirty="0">
                <a:solidFill>
                  <a:schemeClr val="accent1"/>
                </a:solidFill>
                <a:hlinkClick r:id="rId3"/>
              </a:rPr>
              <a:t>https://www.youtube.com/watch?v=10vVaWfDzak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r>
              <a:rPr lang="pl-PL" dirty="0">
                <a:solidFill>
                  <a:schemeClr val="accent1"/>
                </a:solidFill>
              </a:rPr>
              <a:t>Proponuje poćwiczyć do następujących układów: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4"/>
              </a:rPr>
              <a:t>https://www.youtube.com/watch?v=HRPXVXPdV7k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r>
              <a:rPr lang="pl-PL" dirty="0">
                <a:solidFill>
                  <a:schemeClr val="accent1"/>
                </a:solidFill>
                <a:hlinkClick r:id="rId5"/>
              </a:rPr>
              <a:t>https://www.youtube.com/watch?v=xfmHPW-AfQs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r>
              <a:rPr lang="pl-PL" dirty="0">
                <a:solidFill>
                  <a:schemeClr val="accent1"/>
                </a:solidFill>
                <a:hlinkClick r:id="rId6"/>
              </a:rPr>
              <a:t>https://www.youtube.com/watch?v=ssXGlFfshwA</a:t>
            </a:r>
            <a:endParaRPr lang="pl-PL" dirty="0">
              <a:solidFill>
                <a:schemeClr val="accent1"/>
              </a:solidFill>
            </a:endParaRPr>
          </a:p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22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 POPRZEZ  ZUMBĘ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6"/>
            <a:ext cx="3452019" cy="227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i="1" dirty="0">
                <a:solidFill>
                  <a:schemeClr val="accent1"/>
                </a:solidFill>
              </a:rPr>
              <a:t>DZIŚ POMÓŻ W DOMU W KUCHNI…. </a:t>
            </a:r>
          </a:p>
          <a:p>
            <a:pPr algn="ctr"/>
            <a:r>
              <a:rPr lang="pl-PL" i="1" dirty="0">
                <a:solidFill>
                  <a:schemeClr val="accent1"/>
                </a:solidFill>
              </a:rPr>
              <a:t>A MOŻE  POGIMNASTYKUJ SIĘ TROCHĘ I POSPRZĄTAJ POKÓJ 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TO TEŻ JEST WAŻNE  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23 GRUDNIA -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865688" cy="32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24 GRUDNIA – WIGILIA </a:t>
            </a:r>
            <a:endParaRPr lang="pl-PL" dirty="0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B9D8E62-206B-41DB-B180-092AD9FAE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5085184"/>
            <a:ext cx="7680960" cy="57606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Autor: Natalia Lupa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" y="1430001"/>
            <a:ext cx="7680960" cy="33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704322" cy="439248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UDANEJ ZABAWY!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endParaRPr lang="pl-PL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041000" cy="494042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w miejscu 2 minuty truchtu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pajacyków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przysiadów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krążenia biodrami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ćwiczenie, które nazywa się PLANK – DESKA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(Staraj się napiąć brzuch i pośladki. Nogi rozstaw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na szerokość bioder, ramiona na szerokość barków.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Staraj się, aby biodra nie były uniesione zbyt wysoko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ani zbyt nisko. Głowa, tułów i biodra mają tworzyć jedną linię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wykonać np. 1 serię gdzie deskę wykonujesz przez 15sekund, następnie przez 20s, a na koniec jak dasz radę to 30 s.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ćwiczenie, które nazywa się potocznie ROWERKIEM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W leżeniu unosisz łokieć do przeciwnej ugiętej nogi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łokieć lewego ramienia do prawego kolana i na odwrót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łokieć prawego ramienia do lewego kolana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Możesz wykonać np. 1 serię gdzie deskę wykonujesz przez 15sekund, następnie przez 20s, a na koniec jak dasz radę to 30 s.</a:t>
            </a:r>
          </a:p>
          <a:p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https://www.youtube.com/watch?v=OR8tcpipuyM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4.  ROZLUŹNIENIE 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     - skłony tułowia w przód, kolana proste.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     - skłony tułowia w bok, ręka na biodrze druga nad głową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1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MIĘŚNIE BRZUCHA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8888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06" y="5085184"/>
            <a:ext cx="273895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784976" cy="6192688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ROZGRZEWKA: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- 2 minutki energiczny marsz w miejscu z wysokim unoszeniem kolan i pracą ramion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- 10 półprzysiadów zakończonych wyskokiem w górę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obszerne krążenia tułowia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- krążenia biodrami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(jeśli masz skakankę w domu możesz na niej poskakać, aby rozgrzać się)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 ZUMBA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Wybierz sobie układ do którego chcesz ćwiczyć – możesz sama poszukać w </a:t>
            </a:r>
            <a:r>
              <a:rPr lang="pl-PL" dirty="0" err="1">
                <a:solidFill>
                  <a:schemeClr val="accent1"/>
                </a:solidFill>
                <a:sym typeface="Wingdings" panose="05000000000000000000" pitchFamily="2" charset="2"/>
              </a:rPr>
              <a:t>internecie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 lub skorzystać z podanych propozycji: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https://www.youtube.com/watch?v=lFWysdCgVNg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3"/>
              </a:rPr>
              <a:t>https://www.youtube.com/watch?v=S7fC8Crn_cE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https://www.youtube.com/watch?v=g5eFmzPgtpI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5"/>
              </a:rPr>
              <a:t>https://www.youtube.com/watch?v=uJSP_dKd3ls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6"/>
              </a:rPr>
              <a:t>https://www.youtube.com/watch?v=MSKj5VX3SFo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zatańczyć wszystkie kilkakrotnie  </a:t>
            </a:r>
            <a:b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Możesz też sama stworzyć jakiś układ do wybranej piosenki i nagrać </a:t>
            </a:r>
          </a:p>
          <a:p>
            <a:pPr marL="342900" indent="-342900">
              <a:buAutoNum type="arabicPeriod" startAt="3"/>
            </a:pP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ROZCIĄGANIE: </a:t>
            </a:r>
            <a:r>
              <a:rPr lang="pl-PL" sz="1700" dirty="0">
                <a:solidFill>
                  <a:schemeClr val="accent1"/>
                </a:solidFill>
                <a:sym typeface="Wingdings" panose="05000000000000000000" pitchFamily="2" charset="2"/>
              </a:rPr>
              <a:t>Na sam koniec porozciągaj się troszkę, aby wyciszyć  i rozluźnić swoje mięśnie. Znasz już kilka ćwiczeń rozciągających z lekcji WF-u </a:t>
            </a:r>
            <a:r>
              <a:rPr lang="pl-PL" sz="1700" dirty="0" err="1">
                <a:solidFill>
                  <a:schemeClr val="accent1"/>
                </a:solidFill>
                <a:sym typeface="Wingdings" panose="05000000000000000000" pitchFamily="2" charset="2"/>
              </a:rPr>
              <a:t>wykrzostaj</a:t>
            </a:r>
            <a:r>
              <a:rPr lang="pl-PL" sz="1700" dirty="0">
                <a:solidFill>
                  <a:schemeClr val="accent1"/>
                </a:solidFill>
                <a:sym typeface="Wingdings" panose="05000000000000000000" pitchFamily="2" charset="2"/>
              </a:rPr>
              <a:t> to 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35796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2 GRUDNIA – 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I TAŃCZYMY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53" y="3717032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8388424" cy="558924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</a:rPr>
              <a:t>ROZGRZEWKA: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- 20 sekund marsz w miejscu z wysokim unoszeniem kolan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- 20 sekund trucht w miejscu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- 2o sekund skip A w miejscu bardzo dynamicznie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pajacyki x 10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- nogi w rozkroku, ramiona wyprostowane w bok, skręty tułowia na boki 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</a:rPr>
              <a:t> ćwiczenie tzw. GRZEBIETY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W leżeniu na brzuchu, ramiona przed sobą wyprostowane,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nogi wyprostowane. Unoszenie tułowia, ramion i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nóg w górę. (Staraj się spiąć pośladki, nogi złączone).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Spróbuj w tej pozycji wytrzymać 15s, potem 20sekund,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a potem 30 sekund. Możesz też unosić i opuszczać tułów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i ramiona wykonując to ćwiczenie nie na czas a na liczbę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 powtórzeń – od Ciebie zależy </a:t>
            </a: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  Dla utrudnienia i większej 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efektywności możesz trzymać w ręce butelkę z wodą jako ciężarek. 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 ćwiczenie na mięśnie grzbietu i koordynację  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W klęku podpartym unosisz przeciwną nogę do ramienia tak jak tu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Unoszona noga i ramię mają być wyprostowane i postaraj się utrzymać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tą pozycję przez 3 sekundy i zmiana. Raz unosisz lewe ramię i prawą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nogę, a za drugim razem prawe ramię i lewą nogę. Postaraj się spiąć</a:t>
            </a:r>
            <a:b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brzuch. Możesz wykonać np. 16 powtórzeń w jednej serii.</a:t>
            </a: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accent1"/>
                </a:solidFill>
                <a:sym typeface="Wingdings" panose="05000000000000000000" pitchFamily="2" charset="2"/>
              </a:rPr>
              <a:t>Na rozluźnienie wykonaj wybrane przez siebie ćwiczenia rozciągające.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3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 ĆWICZYMY MIĘŚNIE GRZBIETU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943699"/>
            <a:ext cx="2915816" cy="194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17" y="5095096"/>
            <a:ext cx="1952983" cy="17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6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l-PL" dirty="0">
                <a:solidFill>
                  <a:schemeClr val="accent1"/>
                </a:solidFill>
              </a:rPr>
              <a:t>Obejrzyj najpierw filmik poniżej: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  <a:hlinkClick r:id="rId2"/>
              </a:rPr>
              <a:t>https://www.youtube.com/watch?v=cnsoIkCjee4</a:t>
            </a:r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Spróbuj wykonać pozycje (oprócz stania na głowie) pokazywane przez Alicję w spokoju głęboko oddychając przez nos </a:t>
            </a:r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 Możesz w tle włączyć spokojną muzykę – polecam</a:t>
            </a: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2. Proponuję wykonać tą sesję jogi dla początkujących </a:t>
            </a: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  <a:hlinkClick r:id="rId3"/>
              </a:rPr>
              <a:t>https://www.youtube.com/watch?v=jO7u_OtvLLY</a:t>
            </a:r>
            <a:endParaRPr lang="pl-PL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WARTO PRÓBOWAĆ NOWYCH AKTWNOŚCI! </a:t>
            </a: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Najlepiej wykonać ćwiczenia jogi na zakończenie dnia wieczorem</a:t>
            </a:r>
          </a:p>
          <a:p>
            <a:r>
              <a:rPr lang="pl-PL" dirty="0">
                <a:solidFill>
                  <a:schemeClr val="accent1"/>
                </a:solidFill>
                <a:sym typeface="Wingdings" panose="05000000000000000000" pitchFamily="2" charset="2"/>
              </a:rPr>
              <a:t>Jednak to od Ciebie zależy 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03599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4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NA JOGĘ CZAS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endParaRPr lang="pl-PL" b="1" i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41" y="3909625"/>
            <a:ext cx="2283350" cy="29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1.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5 GRUDNIA –</a:t>
            </a:r>
            <a:br>
              <a:rPr lang="pl-PL" b="1" i="1" dirty="0">
                <a:solidFill>
                  <a:schemeClr val="accent1"/>
                </a:solidFill>
              </a:rPr>
            </a:br>
            <a:r>
              <a:rPr lang="pl-PL" b="1" i="1" dirty="0">
                <a:solidFill>
                  <a:schemeClr val="accent1"/>
                </a:solidFill>
              </a:rPr>
              <a:t>ĆWICZYMY NA ŚWIEŻYM POWIETRZU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504" y="1459056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accent1"/>
                </a:solidFill>
              </a:rPr>
              <a:t>Jeśli to możliwe i masz do tego odpowiednie warunki i opiekę wyjdź na świeże powietrze np. na spacer, pobaw się z psem, pobiegaj na podwórku, pograj w piłkę – tak abyś spędziła przynajmniej 20-30 minut aktywnie na świeżym powietrzu 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Jeśli nie masz takiej możliwości możesz podjąć dowolną aktywność lub zestaw ćwiczeń z wcześniejszych dni.</a:t>
            </a:r>
            <a:endParaRPr lang="pl-PL" i="1" dirty="0">
              <a:solidFill>
                <a:schemeClr val="accent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52" y="3138877"/>
            <a:ext cx="4988784" cy="331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00120" y="332656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6 GRUDNIA – Świętujemy Mikołajki </a:t>
            </a:r>
            <a:r>
              <a:rPr lang="pl-PL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b="1" i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236813" cy="32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95736" y="57332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accent1"/>
                </a:solidFill>
              </a:rPr>
              <a:t>DZIŚ SAMA WYBIERASZ CO ROBISZ </a:t>
            </a: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b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pl-PL" i="1" dirty="0">
                <a:solidFill>
                  <a:schemeClr val="accent1"/>
                </a:solidFill>
                <a:sym typeface="Wingdings" panose="05000000000000000000" pitchFamily="2" charset="2"/>
              </a:rPr>
              <a:t>MOŻESZ TEŻ ODPOCZĄĆ I POLENIUCHOWAĆ  </a:t>
            </a:r>
            <a:endParaRPr lang="pl-PL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Niestandardowy 1">
      <a:dk1>
        <a:srgbClr val="FF0101"/>
      </a:dk1>
      <a:lt1>
        <a:srgbClr val="FF0101"/>
      </a:lt1>
      <a:dk2>
        <a:srgbClr val="00B050"/>
      </a:dk2>
      <a:lt2>
        <a:srgbClr val="EEECE1"/>
      </a:lt2>
      <a:accent1>
        <a:srgbClr val="FFFFFF"/>
      </a:accent1>
      <a:accent2>
        <a:srgbClr val="FFFFFF"/>
      </a:accent2>
      <a:accent3>
        <a:srgbClr val="FF0101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1780</TotalTime>
  <Words>2541</Words>
  <Application>Microsoft Office PowerPoint</Application>
  <PresentationFormat>Pokaz na ekranie (4:3)</PresentationFormat>
  <Paragraphs>127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Algerian</vt:lpstr>
      <vt:lpstr>Arial</vt:lpstr>
      <vt:lpstr>Corbel</vt:lpstr>
      <vt:lpstr>Tahoma</vt:lpstr>
      <vt:lpstr>Tunga</vt:lpstr>
      <vt:lpstr>Wingdings</vt:lpstr>
      <vt:lpstr>Mylar</vt:lpstr>
      <vt:lpstr>SPORTOWY KALENDARZ ADWENTOWY</vt:lpstr>
      <vt:lpstr>ZASADY KORZYSTANIA  Z KALENDARZA</vt:lpstr>
      <vt:lpstr>UDANEJ ZABAWY!  </vt:lpstr>
      <vt:lpstr>1 GRUDNIA –  ĆWICZYMY MIĘŚNIE BRZUCHA</vt:lpstr>
      <vt:lpstr>2 GRUDNIA –  ĆWICZYMY I TAŃCZYMY</vt:lpstr>
      <vt:lpstr>3 GRUDNIA –  ĆWICZYMY MIĘŚNIE GRZBIETU </vt:lpstr>
      <vt:lpstr>4 GRUDNIA – NA JOGĘ CZAS  </vt:lpstr>
      <vt:lpstr>5 GRUDNIA – ĆWICZYMY NA ŚWIEŻYM POWIETRZU</vt:lpstr>
      <vt:lpstr>6 GRUDNIA – Świętujemy Mikołajki </vt:lpstr>
      <vt:lpstr>7 GRUDNIA –  ĆWICZYMY  SIŁĘ MIĘŚNI NÓG</vt:lpstr>
      <vt:lpstr>8 GRUDNIA –  ĆWICZYMY ŻONGLOWANIE </vt:lpstr>
      <vt:lpstr>9 GRUDNIA –  ĆWICZYMY GIBKOŚĆ</vt:lpstr>
      <vt:lpstr>10 GRUDNIA –  ĆWICZYMY  MIĘŚNIE BRZUCHA</vt:lpstr>
      <vt:lpstr>11 GRUDNIA – ĆWICZYMY MIĘŚNIE GRZEBIETU</vt:lpstr>
      <vt:lpstr>12 GRUDNIA –  ĆWICZYMY   SKOCZNOŚĆ</vt:lpstr>
      <vt:lpstr>13 GRUDNIA – ĆWICZYMY NA ŚWIEŻYM POWIETRZU</vt:lpstr>
      <vt:lpstr>14 GRUDNIA –  ĆWICZENIA NA ZDROWY KRĘGOSŁUP</vt:lpstr>
      <vt:lpstr>15 GRUDNIA – RELAKSUJEMY SIĘ DZIĘKI JODZE</vt:lpstr>
      <vt:lpstr>16 GRUDNIA – WZMACNIAMY POŚLADKI</vt:lpstr>
      <vt:lpstr>17 GRUDNIA – ĆWICZYMY SIŁĘ MIĘŚNI RAMION</vt:lpstr>
      <vt:lpstr>18 GRUDNIA – ĆWICZYMY GIBKOŚĆ</vt:lpstr>
      <vt:lpstr>19 GRUDNIA –  SOBOTNIE SPRZĄTANKO </vt:lpstr>
      <vt:lpstr>20 GRUDNIA – ĆWICZYMY NA ŚWIEŻYM POWIETRZU</vt:lpstr>
      <vt:lpstr>21 GRUDNIA –  ĆWICZYMY POPRZEZ TABATĘ</vt:lpstr>
      <vt:lpstr>22 GRUDNIA – ĆWICZYMY  POPRZEZ  ZUMBĘ</vt:lpstr>
      <vt:lpstr>23 GRUDNIA -</vt:lpstr>
      <vt:lpstr>24 GRUDNIA – WIGILIA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SPORTOWY KALENDARZ ADWENTOWY</dc:title>
  <dc:creator>Lupka</dc:creator>
  <cp:lastModifiedBy>Iwona.Hejdasz</cp:lastModifiedBy>
  <cp:revision>48</cp:revision>
  <dcterms:created xsi:type="dcterms:W3CDTF">2020-11-23T15:04:01Z</dcterms:created>
  <dcterms:modified xsi:type="dcterms:W3CDTF">2020-11-27T09:21:49Z</dcterms:modified>
</cp:coreProperties>
</file>